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1" r:id="rId4"/>
    <p:sldId id="329" r:id="rId5"/>
    <p:sldId id="330" r:id="rId6"/>
    <p:sldId id="259" r:id="rId7"/>
    <p:sldId id="303" r:id="rId8"/>
    <p:sldId id="305" r:id="rId9"/>
    <p:sldId id="311" r:id="rId10"/>
    <p:sldId id="312" r:id="rId11"/>
    <p:sldId id="316" r:id="rId12"/>
    <p:sldId id="313" r:id="rId13"/>
    <p:sldId id="331" r:id="rId14"/>
    <p:sldId id="334" r:id="rId15"/>
    <p:sldId id="335" r:id="rId16"/>
    <p:sldId id="339" r:id="rId17"/>
    <p:sldId id="340" r:id="rId18"/>
    <p:sldId id="341" r:id="rId19"/>
    <p:sldId id="336" r:id="rId20"/>
    <p:sldId id="337" r:id="rId21"/>
    <p:sldId id="338" r:id="rId22"/>
    <p:sldId id="317" r:id="rId23"/>
    <p:sldId id="342" r:id="rId24"/>
    <p:sldId id="343" r:id="rId25"/>
    <p:sldId id="318" r:id="rId26"/>
    <p:sldId id="319" r:id="rId27"/>
    <p:sldId id="344" r:id="rId28"/>
    <p:sldId id="345" r:id="rId2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56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994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581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899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516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040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139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080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037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215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232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633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E3A21-BA0F-49FA-BA78-178AAAC93E83}" type="datetimeFigureOut">
              <a:rPr lang="es-CL" smtClean="0"/>
              <a:t>14-09-2016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034B4-69A6-4D44-B4CF-290EF8A1987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1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52636" y="2551837"/>
            <a:ext cx="8838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dirty="0">
                <a:latin typeface="cmr10" panose="020B0500000000000000" pitchFamily="34" charset="0"/>
                <a:ea typeface="Adobe Fan Heiti Std B" pitchFamily="34" charset="-128"/>
                <a:cs typeface="Times New Roman" panose="02020603050405020304" pitchFamily="18" charset="0"/>
              </a:rPr>
              <a:t>PLATAFORMA DE PRUEBA PARA </a:t>
            </a:r>
          </a:p>
          <a:p>
            <a:pPr algn="ctr"/>
            <a:r>
              <a:rPr lang="es-ES" sz="3600" dirty="0">
                <a:latin typeface="cmr10" panose="020B0500000000000000" pitchFamily="34" charset="0"/>
                <a:ea typeface="Adobe Fan Heiti Std B" pitchFamily="34" charset="-128"/>
                <a:cs typeface="Times New Roman" panose="02020603050405020304" pitchFamily="18" charset="0"/>
              </a:rPr>
              <a:t>LA SEGUNDA ITERACION DE THE BEAN 2</a:t>
            </a:r>
            <a:endParaRPr lang="es-CL" sz="3600" dirty="0">
              <a:latin typeface="cmr10" panose="020B0500000000000000" pitchFamily="34" charset="0"/>
              <a:ea typeface="Adobe Fan Heiti Std B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98" y="2025393"/>
            <a:ext cx="5574803" cy="28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18" y="1556792"/>
            <a:ext cx="6041964" cy="28529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29" y="4581128"/>
            <a:ext cx="6207942" cy="17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1" y="1844824"/>
            <a:ext cx="8133059" cy="36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4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4851" r="19288" b="3801"/>
          <a:stretch/>
        </p:blipFill>
        <p:spPr>
          <a:xfrm>
            <a:off x="4716016" y="2060848"/>
            <a:ext cx="3630196" cy="36724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3750" r="30312" b="17450"/>
          <a:stretch/>
        </p:blipFill>
        <p:spPr>
          <a:xfrm>
            <a:off x="611560" y="2060848"/>
            <a:ext cx="3423762" cy="36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8" y="1844824"/>
            <a:ext cx="3794347" cy="3818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40768"/>
            <a:ext cx="3802665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8" y="1844824"/>
            <a:ext cx="3794347" cy="3818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22" y="1340768"/>
            <a:ext cx="4003040" cy="43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501209" y="404664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v2: CSA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00808"/>
            <a:ext cx="7884368" cy="45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501209" y="404664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v2: CSA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0" y="2348880"/>
            <a:ext cx="6372200" cy="32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57035" y="404664"/>
            <a:ext cx="4908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V2: </a:t>
            </a:r>
            <a:r>
              <a:rPr lang="es-CL" sz="4400" dirty="0" err="1" smtClean="0">
                <a:latin typeface="cmr10" panose="020B0500000000000000" pitchFamily="34" charset="0"/>
              </a:rPr>
              <a:t>filter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0" y="1700808"/>
            <a:ext cx="7382020" cy="34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51616" y="404664"/>
            <a:ext cx="3278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cmr10" panose="020B0500000000000000" pitchFamily="34" charset="0"/>
              </a:rPr>
              <a:t>Experiments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3404" y="2332881"/>
            <a:ext cx="5157192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78803" y="404664"/>
            <a:ext cx="3485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layout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28800"/>
            <a:ext cx="5515786" cy="50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51616" y="404664"/>
            <a:ext cx="3278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cmr10" panose="020B0500000000000000" pitchFamily="34" charset="0"/>
              </a:rPr>
              <a:t>Experiments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40" y="1245180"/>
            <a:ext cx="5823520" cy="43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51616" y="404664"/>
            <a:ext cx="3278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>
                <a:latin typeface="cmr10" panose="020B0500000000000000" pitchFamily="34" charset="0"/>
              </a:rPr>
              <a:t>Experiments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26" y="1210444"/>
            <a:ext cx="5916149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3110062" y="404664"/>
                <a:ext cx="360861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err="1" smtClean="0">
                    <a:latin typeface="cmr10" panose="020B0500000000000000" pitchFamily="34" charset="0"/>
                  </a:rPr>
                  <a:t>Results</a:t>
                </a:r>
                <a:r>
                  <a:rPr lang="es-CL" sz="4400" dirty="0" smtClean="0">
                    <a:latin typeface="cmr10" panose="020B0500000000000000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>
                  <a:latin typeface="cmr10" panose="020B0500000000000000" pitchFamily="34" charset="0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62" y="404664"/>
                <a:ext cx="3608617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6757" t="-14961" b="-370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916832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921024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3110062" y="404664"/>
                <a:ext cx="3557577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smtClean="0">
                    <a:latin typeface="cmr10" panose="020B0500000000000000" pitchFamily="34" charset="0"/>
                  </a:rPr>
                  <a:t>Results</a:t>
                </a:r>
                <a:r>
                  <a:rPr lang="es-CL" sz="440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/>
              </a:p>
              <a:p>
                <a:endParaRPr lang="es-CL" sz="4400" dirty="0">
                  <a:latin typeface="+mj-lt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62" y="404664"/>
                <a:ext cx="3557577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6849" t="-92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9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2" y="1921024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3110062" y="404664"/>
                <a:ext cx="3557577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smtClean="0">
                    <a:latin typeface="cmr10" panose="020B0500000000000000" pitchFamily="34" charset="0"/>
                  </a:rPr>
                  <a:t>Results</a:t>
                </a:r>
                <a:r>
                  <a:rPr lang="es-CL" sz="440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/>
              </a:p>
              <a:p>
                <a:endParaRPr lang="es-CL" sz="4400" dirty="0">
                  <a:latin typeface="+mj-lt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62" y="404664"/>
                <a:ext cx="3557577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6849" t="-92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7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66909" y="404664"/>
            <a:ext cx="4410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Weight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functions</a:t>
            </a:r>
            <a:endParaRPr lang="es-CL" sz="4400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3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2436832" y="404664"/>
                <a:ext cx="474193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err="1" smtClean="0">
                    <a:latin typeface="cmr10" panose="020B0500000000000000" pitchFamily="34" charset="0"/>
                  </a:rPr>
                  <a:t>Results</a:t>
                </a:r>
                <a:r>
                  <a:rPr lang="es-CL" sz="4400" dirty="0" smtClean="0">
                    <a:latin typeface="cmr10" panose="020B0500000000000000" pitchFamily="34" charset="0"/>
                  </a:rPr>
                  <a:t>: WF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>
                  <a:latin typeface="cmr10" panose="020B0500000000000000" pitchFamily="34" charset="0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32" y="404664"/>
                <a:ext cx="4741939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5270" t="-14961" b="-370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2436832" y="404664"/>
                <a:ext cx="47550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smtClean="0">
                    <a:latin typeface="cmr10" panose="020B0500000000000000" pitchFamily="34" charset="0"/>
                  </a:rPr>
                  <a:t>Results: WF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>
                  <a:latin typeface="cmr10" panose="020B0500000000000000" pitchFamily="34" charset="0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32" y="404664"/>
                <a:ext cx="4755020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5256" t="-14961" b="-370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2436832" y="404664"/>
                <a:ext cx="47550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4400" dirty="0" smtClean="0">
                    <a:latin typeface="cmr10" panose="020B0500000000000000" pitchFamily="34" charset="0"/>
                  </a:rPr>
                  <a:t>Results: WF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sz="4400" dirty="0">
                  <a:latin typeface="cmr10" panose="020B0500000000000000" pitchFamily="34" charset="0"/>
                </a:endParaRPr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32" y="404664"/>
                <a:ext cx="4755020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5256" t="-14961" b="-3700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634483" y="404664"/>
            <a:ext cx="4349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schematic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12776"/>
            <a:ext cx="5334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861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3222888" cy="29023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348880"/>
            <a:ext cx="3213075" cy="29023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078803" y="404664"/>
            <a:ext cx="3485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l</a:t>
            </a:r>
            <a:r>
              <a:rPr lang="es-CL" sz="4400" dirty="0" err="1" smtClean="0">
                <a:latin typeface="cmr10" panose="020B0500000000000000" pitchFamily="34" charset="0"/>
              </a:rPr>
              <a:t>ayout</a:t>
            </a:r>
            <a:endParaRPr lang="es-CL" sz="4400" dirty="0">
              <a:latin typeface="cmr10" panose="020B0500000000000000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16750" y="5548063"/>
            <a:ext cx="1876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 err="1">
                <a:latin typeface="+mj-lt"/>
              </a:rPr>
              <a:t>b</a:t>
            </a:r>
            <a:r>
              <a:rPr lang="es-CL" sz="2400" dirty="0" err="1" smtClean="0">
                <a:latin typeface="+mj-lt"/>
              </a:rPr>
              <a:t>ottom_layer</a:t>
            </a:r>
            <a:endParaRPr lang="es-CL" sz="2400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780964" y="5548063"/>
            <a:ext cx="137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 err="1">
                <a:latin typeface="+mj-lt"/>
              </a:rPr>
              <a:t>t</a:t>
            </a:r>
            <a:r>
              <a:rPr lang="es-CL" sz="2400" dirty="0" err="1" smtClean="0">
                <a:latin typeface="+mj-lt"/>
              </a:rPr>
              <a:t>op_layer</a:t>
            </a:r>
            <a:endParaRPr lang="es-C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736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515266" y="404664"/>
            <a:ext cx="6692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board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implemented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" r="15682"/>
          <a:stretch/>
        </p:blipFill>
        <p:spPr>
          <a:xfrm>
            <a:off x="2267744" y="1700808"/>
            <a:ext cx="4608515" cy="45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1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567620" y="404664"/>
            <a:ext cx="67714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>
                <a:latin typeface="cmr10" panose="020B0500000000000000" pitchFamily="34" charset="0"/>
              </a:rPr>
              <a:t>f</a:t>
            </a:r>
            <a:r>
              <a:rPr lang="es-CL" sz="4400" dirty="0" err="1" smtClean="0">
                <a:latin typeface="cmr10" panose="020B0500000000000000" pitchFamily="34" charset="0"/>
              </a:rPr>
              <a:t>unctional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diagram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575648" cy="46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230398" y="404664"/>
            <a:ext cx="5221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comunication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4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276872"/>
            <a:ext cx="7884368" cy="29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41" y="1844824"/>
            <a:ext cx="6210647" cy="437130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230398" y="404664"/>
            <a:ext cx="5221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smtClean="0">
                <a:latin typeface="cmr10" panose="020B0500000000000000" pitchFamily="34" charset="0"/>
              </a:rPr>
              <a:t>WAC: </a:t>
            </a:r>
            <a:r>
              <a:rPr lang="es-CL" sz="4400" dirty="0" err="1" smtClean="0">
                <a:latin typeface="cmr10" panose="020B0500000000000000" pitchFamily="34" charset="0"/>
              </a:rPr>
              <a:t>comunication</a:t>
            </a:r>
            <a:endParaRPr lang="es-CL" sz="4400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49789" y="404664"/>
            <a:ext cx="3392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400" dirty="0" err="1" smtClean="0">
                <a:latin typeface="cmr10" panose="020B0500000000000000" pitchFamily="34" charset="0"/>
              </a:rPr>
              <a:t>The</a:t>
            </a:r>
            <a:r>
              <a:rPr lang="es-CL" sz="4400" dirty="0" smtClean="0">
                <a:latin typeface="cmr10" panose="020B0500000000000000" pitchFamily="34" charset="0"/>
              </a:rPr>
              <a:t> </a:t>
            </a:r>
            <a:r>
              <a:rPr lang="es-CL" sz="4400" dirty="0" err="1" smtClean="0">
                <a:latin typeface="cmr10" panose="020B0500000000000000" pitchFamily="34" charset="0"/>
              </a:rPr>
              <a:t>bean</a:t>
            </a:r>
            <a:r>
              <a:rPr lang="es-CL" sz="4400" dirty="0" smtClean="0">
                <a:latin typeface="cmr10" panose="020B0500000000000000" pitchFamily="34" charset="0"/>
              </a:rPr>
              <a:t> V2</a:t>
            </a:r>
            <a:endParaRPr lang="es-CL" sz="4400" dirty="0">
              <a:latin typeface="cmr10" panose="020B0500000000000000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556792"/>
            <a:ext cx="45815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92</Words>
  <Application>Microsoft Office PowerPoint</Application>
  <PresentationFormat>Presentación en pantalla (4:3)</PresentationFormat>
  <Paragraphs>31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Adobe Fan Heiti Std B</vt:lpstr>
      <vt:lpstr>Arial</vt:lpstr>
      <vt:lpstr>Calibri</vt:lpstr>
      <vt:lpstr>Cambria Math</vt:lpstr>
      <vt:lpstr>cmr10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Wac</dc:creator>
  <cp:lastModifiedBy>lenovo</cp:lastModifiedBy>
  <cp:revision>44</cp:revision>
  <dcterms:created xsi:type="dcterms:W3CDTF">2014-06-04T05:51:10Z</dcterms:created>
  <dcterms:modified xsi:type="dcterms:W3CDTF">2016-09-15T02:35:07Z</dcterms:modified>
</cp:coreProperties>
</file>